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2" r:id="rId5"/>
    <p:sldId id="273" r:id="rId6"/>
    <p:sldId id="300" r:id="rId7"/>
    <p:sldId id="298" r:id="rId8"/>
    <p:sldId id="299" r:id="rId9"/>
    <p:sldId id="263" r:id="rId10"/>
    <p:sldId id="301" r:id="rId11"/>
    <p:sldId id="275" r:id="rId12"/>
    <p:sldId id="302" r:id="rId13"/>
    <p:sldId id="276" r:id="rId14"/>
    <p:sldId id="265" r:id="rId15"/>
    <p:sldId id="260" r:id="rId16"/>
    <p:sldId id="258" r:id="rId17"/>
    <p:sldId id="284" r:id="rId18"/>
    <p:sldId id="287" r:id="rId19"/>
    <p:sldId id="288" r:id="rId20"/>
    <p:sldId id="289" r:id="rId21"/>
    <p:sldId id="286" r:id="rId22"/>
    <p:sldId id="285" r:id="rId23"/>
    <p:sldId id="264" r:id="rId24"/>
    <p:sldId id="269" r:id="rId25"/>
    <p:sldId id="277" r:id="rId26"/>
    <p:sldId id="278" r:id="rId27"/>
    <p:sldId id="279" r:id="rId28"/>
    <p:sldId id="271" r:id="rId29"/>
    <p:sldId id="270" r:id="rId30"/>
    <p:sldId id="268" r:id="rId31"/>
    <p:sldId id="290" r:id="rId32"/>
    <p:sldId id="295" r:id="rId33"/>
    <p:sldId id="294" r:id="rId34"/>
    <p:sldId id="296" r:id="rId35"/>
    <p:sldId id="291" r:id="rId36"/>
    <p:sldId id="292" r:id="rId37"/>
    <p:sldId id="293" r:id="rId38"/>
    <p:sldId id="297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Kata" initials="H" lastIdx="1" clrIdx="0">
    <p:extLst>
      <p:ext uri="{19B8F6BF-5375-455C-9EA6-DF929625EA0E}">
        <p15:presenceInfo xmlns:p15="http://schemas.microsoft.com/office/powerpoint/2012/main" userId="HanaKa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D6D1B0-10EE-453C-A809-4F2A9A6B6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652C6A-EA8E-4369-9181-BC543556EE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C2BD23-C60C-4EC3-A991-0C3C310DD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70BC-F854-42B3-B66D-030AFF8404DB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CD74C5-F12F-469D-85D7-EB784B4A7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AD76EA2-31A7-4FFC-8180-ED399999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E76-3873-4841-81D1-637EF8A50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BF605-4F82-49BD-B1D6-14DFA15A5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7606222-5542-480C-A8CE-4DEB73404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0FD408-320D-4DA8-9004-48C248B76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70BC-F854-42B3-B66D-030AFF8404DB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0B7FCA-EBA0-4B2C-AE03-9E1ED2CA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CBDCDE-2367-4203-9E90-8B440B099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E76-3873-4841-81D1-637EF8A50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93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A1E9F1B-3EDB-4A4D-A9C5-ABB2DC019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FBD179-F2A8-4319-A8C4-41B4050C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2F26AC2-BB33-47F8-B13B-27B26285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70BC-F854-42B3-B66D-030AFF8404DB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E0383F-F653-4870-88CA-01C4F5D8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F11C7E-39C7-4AD7-921C-C1635737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E76-3873-4841-81D1-637EF8A50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16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542B8E-9B40-410C-B53F-BA717E4E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8DE583-0F3D-4C36-99A2-A35E0E0CB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D22019-0DF0-4B0C-932A-4B091E1D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70BC-F854-42B3-B66D-030AFF8404DB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BEE743-A3FC-4CCB-B410-C62571CD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619E2F3-2A52-4306-86E9-F4EFC909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E76-3873-4841-81D1-637EF8A50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3AC7B-9BA0-4BD2-ABDD-BBCF24D0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CF3500-5DCD-4C9A-80E2-4BEBEFE56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803C9A8-44C2-4254-B7E3-1995CE6A7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70BC-F854-42B3-B66D-030AFF8404DB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05E45C-12D4-4825-9145-E5D0BCB29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57B101-211F-4F5A-8765-8000BA12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E76-3873-4841-81D1-637EF8A50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95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64686B-C9DE-4A84-AE72-B94A8039F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410219-7DD2-45BF-A8A6-FCB3008405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58042E5-203F-463D-A57A-B458A1F68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7DD8B9-1686-4125-B19E-7FFEF9EB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70BC-F854-42B3-B66D-030AFF8404DB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6AA612B-B867-4FB7-93FF-7EE997248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DDF698-8529-4170-A0BF-45F3FAF4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E76-3873-4841-81D1-637EF8A50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834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99644-045B-4696-9F14-31DFD395C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B1B6DF-0B72-463F-A065-D3D612340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B5772C-9BCB-4956-B860-3ADF266C7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27DEB92-E21A-48C7-887B-52837E0475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9A93EE-09E2-4EF7-B9AA-7C1AAA91F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4D12DEE-2EE9-4770-A8ED-AA75FC787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70BC-F854-42B3-B66D-030AFF8404DB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01D659-7C56-4BAB-8660-C1DFF998A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F1CF207-A221-4993-AC91-0A908F62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E76-3873-4841-81D1-637EF8A50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8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A078D-5E5A-4EF1-A07F-1F67C9B9F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4124918-78ED-4CDF-A6B1-E51FD5B2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70BC-F854-42B3-B66D-030AFF8404DB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DDBA5D4-12F8-46BF-BCD2-D1BA38793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5A52EF-5E8E-42C4-8800-EC75A0DE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E76-3873-4841-81D1-637EF8A50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3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636A06-83E4-48A8-BD28-65B64A7B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70BC-F854-42B3-B66D-030AFF8404DB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B4D0C60-1AFB-4B61-8053-9089EDAED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40323AC-30CA-4549-80D2-49DBF03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E76-3873-4841-81D1-637EF8A50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6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CDC83-7EDF-492F-8F0C-250E9CD46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3800E5E-0AE1-4815-B924-935786052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AFBCD8-95E7-454C-9E4D-A9A9EE0CE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239B3B8-0C77-4CFE-ABB8-F21028539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70BC-F854-42B3-B66D-030AFF8404DB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F5A52D-BB52-40F6-B6CB-EE6CD96CF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D07206-5EF0-4096-B23F-E03CEA924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E76-3873-4841-81D1-637EF8A50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8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CE4E4-5B07-481F-B7EF-5A87F1F2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F9A62F1-8F37-4F7C-881C-D22A8B91D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50CA9C-9D24-46D0-8C6A-85B7EE88F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49A9DA-C68D-477A-BFB8-53342167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070BC-F854-42B3-B66D-030AFF8404DB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D48A56-C8DC-4F8D-8D07-5F8CB4714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A3C8B9-B8F1-4B19-BF4A-21C84AB3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EE76-3873-4841-81D1-637EF8A50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62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04E8425-616F-469B-A84A-A1831EA50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B31859-3635-4D3A-BF35-DBC086605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C47C74-20E0-4A0A-B070-E1AF795C7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070BC-F854-42B3-B66D-030AFF8404DB}" type="datetimeFigureOut">
              <a:rPr lang="cs-CZ" smtClean="0"/>
              <a:t>10.11.2020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5403CF-33A6-4D82-B9A8-EEB60EB43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5A6450-8A46-4E83-AA1A-1C8578EAE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EE76-3873-4841-81D1-637EF8A508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353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1F814-1F4F-419C-BC18-7329A5F82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371" y="1581665"/>
            <a:ext cx="10483257" cy="18473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sz="6600" b="1" dirty="0"/>
              <a:t>Zahraniční odborná praxe v Německu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D515A2-524E-49FB-9B3F-5B0187F1A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3955" y="3727873"/>
            <a:ext cx="5724088" cy="51695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800" dirty="0"/>
              <a:t>Hana Májová 2HT</a:t>
            </a:r>
          </a:p>
        </p:txBody>
      </p:sp>
    </p:spTree>
    <p:extLst>
      <p:ext uri="{BB962C8B-B14F-4D97-AF65-F5344CB8AC3E}">
        <p14:creationId xmlns:p14="http://schemas.microsoft.com/office/powerpoint/2010/main" val="404039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23DA068-8C85-4CD9-94C7-09ACC9570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60" y="370599"/>
            <a:ext cx="4530965" cy="6116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3A338E5-CCA1-4CE7-B568-29A22F4A4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96" y="370599"/>
            <a:ext cx="4530965" cy="6116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1" y="980808"/>
            <a:ext cx="3574139" cy="4825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35" y="962136"/>
            <a:ext cx="3618817" cy="4825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9B7B7D9-2297-4504-B2BF-6BEEAC15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60" y="962136"/>
            <a:ext cx="3574141" cy="48250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9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4893CDF-6D1F-43FE-9217-2DDAA491A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32" y="365124"/>
            <a:ext cx="4565471" cy="608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46A7F61-504D-4CB7-A06B-D7081D2CB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5" y="365125"/>
            <a:ext cx="4565471" cy="6087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0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9" y="2092818"/>
            <a:ext cx="5473521" cy="4105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500" b="1" dirty="0"/>
              <a:t>De </a:t>
            </a:r>
            <a:r>
              <a:rPr lang="cs-CZ" sz="6500" b="1" dirty="0" err="1"/>
              <a:t>Blauwe</a:t>
            </a:r>
            <a:r>
              <a:rPr lang="cs-CZ" sz="6500" b="1" dirty="0"/>
              <a:t> </a:t>
            </a:r>
            <a:r>
              <a:rPr lang="cs-CZ" sz="6500" b="1" dirty="0" err="1"/>
              <a:t>Kroon</a:t>
            </a:r>
            <a:endParaRPr lang="cs-CZ" sz="65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3" y="2090587"/>
            <a:ext cx="5476496" cy="4107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888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AA08B-4B33-4000-88D1-F1D321104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659" y="3011310"/>
            <a:ext cx="4810413" cy="83537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4800" b="1" dirty="0" err="1">
                <a:latin typeface="+mn-lt"/>
              </a:rPr>
              <a:t>Frau</a:t>
            </a:r>
            <a:r>
              <a:rPr lang="cs-CZ" sz="4800" b="1" dirty="0">
                <a:latin typeface="+mn-lt"/>
              </a:rPr>
              <a:t> Lux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FD6EF0C-2DDB-4959-93F0-A303717A9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53" y="434666"/>
            <a:ext cx="3362777" cy="5988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813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1FAB8DE-582B-4C12-A1CF-148E37996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32" y="1114920"/>
            <a:ext cx="8839735" cy="4963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84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3D7CEE9-F7E2-4DAB-98AC-962D120A3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39" y="694189"/>
            <a:ext cx="3071321" cy="5469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1060DB6-F209-4943-AE43-D32AD9270F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8" y="694189"/>
            <a:ext cx="3071321" cy="5469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27C0757-D80E-4264-B5C7-DA4115B29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741" y="694189"/>
            <a:ext cx="3071321" cy="5469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25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1A1503-0069-47C1-A6B0-01385FDF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124663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4800" b="1" dirty="0"/>
              <a:t>Průběh praxe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DC5F425-90E9-432B-A9DF-F6FAE55E4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26" y="2291149"/>
            <a:ext cx="4852156" cy="3639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9F9C2E5-F9B8-4E69-A097-52A0B4B83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291149"/>
            <a:ext cx="4866136" cy="3649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31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09D6A0-5CE9-4A2D-91DA-D2B785325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56" y="425217"/>
            <a:ext cx="8010088" cy="6007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76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90A4EC4-64D1-41B7-ADB0-701A2E475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63" y="187179"/>
            <a:ext cx="6497273" cy="4872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9E431EF-085B-4F15-86CB-8449FC4D3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30" y="2201586"/>
            <a:ext cx="5958980" cy="4469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30483-81EF-46B5-AF12-A71835CE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Hotel </a:t>
            </a:r>
            <a:r>
              <a:rPr lang="cs-CZ" sz="48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Schloss</a:t>
            </a:r>
            <a:r>
              <a:rPr lang="cs-CZ" sz="4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cs-CZ" sz="48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Basthorst</a:t>
            </a:r>
            <a:endParaRPr lang="cs-CZ" sz="48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4" name="Picture 2" descr="Fotografie z fotogalerie ubytování">
            <a:extLst>
              <a:ext uri="{FF2B5EF4-FFF2-40B4-BE49-F238E27FC236}">
                <a16:creationId xmlns:a16="http://schemas.microsoft.com/office/drawing/2014/main" id="{425FB027-022C-439D-8EAC-1156F2B5B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704" y="1690688"/>
            <a:ext cx="6804591" cy="4775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7F1D5A1-A3B0-4AA9-B783-D1FFC0D88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055" y="540041"/>
            <a:ext cx="7703890" cy="5777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1" y="980808"/>
            <a:ext cx="3527343" cy="4761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92" y="962135"/>
            <a:ext cx="3571436" cy="4761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36" y="962136"/>
            <a:ext cx="3571436" cy="4761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459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9" y="2092818"/>
            <a:ext cx="5473521" cy="4105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500" b="1" dirty="0"/>
              <a:t>De </a:t>
            </a:r>
            <a:r>
              <a:rPr lang="cs-CZ" sz="6500" b="1" dirty="0" err="1"/>
              <a:t>Blauwe</a:t>
            </a:r>
            <a:r>
              <a:rPr lang="cs-CZ" sz="6500" b="1" dirty="0"/>
              <a:t> </a:t>
            </a:r>
            <a:r>
              <a:rPr lang="cs-CZ" sz="6500" b="1" dirty="0" err="1"/>
              <a:t>Kroon</a:t>
            </a:r>
            <a:endParaRPr lang="cs-CZ" sz="65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3" y="2090587"/>
            <a:ext cx="5476496" cy="4107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4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4479B005-ABD0-4D5D-91AE-2743AB7E5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146" y="254951"/>
            <a:ext cx="4176829" cy="5569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E67AE39-3F91-45BD-9956-FFC8E88EF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68" y="937479"/>
            <a:ext cx="4176829" cy="55691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20" y="506043"/>
            <a:ext cx="3964494" cy="5285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23" y="1235884"/>
            <a:ext cx="3994544" cy="532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010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66216" y="808831"/>
            <a:ext cx="7092265" cy="14507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cs-CZ" sz="6500" b="1" dirty="0"/>
              <a:t>Mercedes-Benz akce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79" y="808831"/>
            <a:ext cx="3930650" cy="5240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DAA991C-104A-4896-A82B-3ED40374D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32" y="2761849"/>
            <a:ext cx="3119831" cy="3287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1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28" y="1880315"/>
            <a:ext cx="5563674" cy="4172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44" y="347729"/>
            <a:ext cx="6096001" cy="457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378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obsah 4">
            <a:extLst>
              <a:ext uri="{FF2B5EF4-FFF2-40B4-BE49-F238E27FC236}">
                <a16:creationId xmlns:a16="http://schemas.microsoft.com/office/drawing/2014/main" id="{A8A53A5C-0B1C-4C73-B076-FE10BA389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5" y="747997"/>
            <a:ext cx="4243576" cy="5658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E477FD5-E79A-43FE-AD81-9CCAA9ABB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63" y="1442906"/>
            <a:ext cx="6040073" cy="4530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0B4073ED-CE6B-4BAE-9EA1-CBE3ABD27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44" y="660633"/>
            <a:ext cx="7382312" cy="55367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947A7B48-B5B3-43E8-AC7F-87014996B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836" y="673681"/>
            <a:ext cx="7063270" cy="5297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Zástupný obsah 4">
            <a:extLst>
              <a:ext uri="{FF2B5EF4-FFF2-40B4-BE49-F238E27FC236}">
                <a16:creationId xmlns:a16="http://schemas.microsoft.com/office/drawing/2014/main" id="{B4D7DCB6-2825-4566-92DF-D89991026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5" y="673681"/>
            <a:ext cx="3973326" cy="5297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49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40247F8-A55D-4928-B32A-F2A1C326F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372" y="715029"/>
            <a:ext cx="7237256" cy="5427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35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943BE7-56BB-4863-8347-C59A11763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8" y="617096"/>
            <a:ext cx="5513611" cy="4135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EBA3C99-7C6C-4D69-A165-6142A9BAE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25" y="1745973"/>
            <a:ext cx="5652486" cy="42393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365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4EDB88-B87F-452A-A22C-70AD97EE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680046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b="1" dirty="0"/>
              <a:t>Výlet do Schwerin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C02C51D4-2EF6-4A75-A884-A5B3F765D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42917" y="843564"/>
            <a:ext cx="3528067" cy="6840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A8B0B89B-D4AA-40D3-97BB-1DE0EB7C0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804" y="365125"/>
            <a:ext cx="3774172" cy="5032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57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16810F5E-5C5A-4088-9625-7B3D84A77E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30" y="833244"/>
            <a:ext cx="6922016" cy="5191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1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946344B-D186-4B17-8644-2158F687E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78" y="996761"/>
            <a:ext cx="6390668" cy="41876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AD450D9F-395C-47DD-9545-C6116118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49" y="453004"/>
            <a:ext cx="4696960" cy="6262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DFA5566-ABC6-4A51-8BFF-E74CC2B81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4" y="906012"/>
            <a:ext cx="5408104" cy="4056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E159F8E7-E9FD-448E-A1FB-9E50A8338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30" y="1706113"/>
            <a:ext cx="6244206" cy="4683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50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8BB404-D8B4-4214-A2C0-B38F9196E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46864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4800" b="1" dirty="0"/>
              <a:t>Volný čas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176D039-3800-468E-AA92-F8B8D0007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38" y="365125"/>
            <a:ext cx="4227177" cy="5636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A32537C-86BA-467B-90A7-53B3DDA9A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57306"/>
            <a:ext cx="5167619" cy="38757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0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D0770EDE-283B-4E14-957B-5D65D8EC2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51428" y="445990"/>
            <a:ext cx="3095987" cy="5593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D879B418-F2C0-42B0-9DF4-9C3536758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02" y="511729"/>
            <a:ext cx="4512403" cy="6016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CA83D4B-B45C-47C9-A26E-EC46D59E4C78}"/>
              </a:ext>
            </a:extLst>
          </p:cNvPr>
          <p:cNvSpPr txBox="1"/>
          <p:nvPr/>
        </p:nvSpPr>
        <p:spPr>
          <a:xfrm>
            <a:off x="1451295" y="444617"/>
            <a:ext cx="3649211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b="1" dirty="0" err="1"/>
              <a:t>Crivitz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3873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41C77-DFD2-4BF2-9610-E7050254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206" y="331569"/>
            <a:ext cx="9077587" cy="1883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6000" b="1" dirty="0"/>
              <a:t>Poslední den</a:t>
            </a:r>
          </a:p>
        </p:txBody>
      </p:sp>
    </p:spTree>
    <p:extLst>
      <p:ext uri="{BB962C8B-B14F-4D97-AF65-F5344CB8AC3E}">
        <p14:creationId xmlns:p14="http://schemas.microsoft.com/office/powerpoint/2010/main" val="19915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8B00A-691F-4107-AE8A-966A2CB1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0427"/>
            <a:ext cx="10515600" cy="1325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7200" b="1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236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65" y="864604"/>
            <a:ext cx="3882980" cy="5177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" y="864604"/>
            <a:ext cx="6903076" cy="5177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423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6" y="469275"/>
            <a:ext cx="4111222" cy="5481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094" y="469274"/>
            <a:ext cx="4111222" cy="5481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147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E0572DA-B060-4634-AED9-116208EAE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41" y="438323"/>
            <a:ext cx="4596293" cy="6128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1F719A1-9263-4FDB-AFFE-55FEC30A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89" y="438324"/>
            <a:ext cx="4596293" cy="6128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8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36D1F0-B9BE-410A-9EE6-EC5202D1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68" y="647001"/>
            <a:ext cx="7418664" cy="55639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7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D442D57-36A5-44B6-AAC7-481F5275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981" y="343950"/>
            <a:ext cx="4614877" cy="6230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2A84CB1-8FDF-4EDD-B7BB-69FAE2483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17" y="343949"/>
            <a:ext cx="4614877" cy="6230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6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5911740-F5E4-4813-B451-230F5E0D8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07" y="568805"/>
            <a:ext cx="7627185" cy="5720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045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34</Words>
  <Application>Microsoft Office PowerPoint</Application>
  <PresentationFormat>Širokoúhlá obrazovka</PresentationFormat>
  <Paragraphs>13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Motiv Office</vt:lpstr>
      <vt:lpstr>Zahraniční odborná praxe v Německu</vt:lpstr>
      <vt:lpstr>Hotel Schloss Basthorst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De Blauwe Kroon</vt:lpstr>
      <vt:lpstr>Frau Lux</vt:lpstr>
      <vt:lpstr>Prezentace aplikace PowerPoint</vt:lpstr>
      <vt:lpstr>Prezentace aplikace PowerPoint</vt:lpstr>
      <vt:lpstr>Průběh praxe</vt:lpstr>
      <vt:lpstr>Prezentace aplikace PowerPoint</vt:lpstr>
      <vt:lpstr>Prezentace aplikace PowerPoint</vt:lpstr>
      <vt:lpstr>Prezentace aplikace PowerPoint</vt:lpstr>
      <vt:lpstr>Prezentace aplikace PowerPoint</vt:lpstr>
      <vt:lpstr>De Blauwe Kroon</vt:lpstr>
      <vt:lpstr>Prezentace aplikace PowerPoint</vt:lpstr>
      <vt:lpstr>Prezentace aplikace PowerPoint</vt:lpstr>
      <vt:lpstr>Mercedes-Benz akce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Výlet do Schwerin</vt:lpstr>
      <vt:lpstr>Prezentace aplikace PowerPoint</vt:lpstr>
      <vt:lpstr>Prezentace aplikace PowerPoint</vt:lpstr>
      <vt:lpstr>Prezentace aplikace PowerPoint</vt:lpstr>
      <vt:lpstr>Volný čas</vt:lpstr>
      <vt:lpstr>Prezentace aplikace PowerPoint</vt:lpstr>
      <vt:lpstr>Poslední den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praxe v Německu</dc:title>
  <dc:creator>HanaKata</dc:creator>
  <cp:lastModifiedBy>Skřivanová Jaroslava, Ing.</cp:lastModifiedBy>
  <cp:revision>32</cp:revision>
  <dcterms:created xsi:type="dcterms:W3CDTF">2019-10-28T17:22:06Z</dcterms:created>
  <dcterms:modified xsi:type="dcterms:W3CDTF">2020-11-10T06:20:25Z</dcterms:modified>
</cp:coreProperties>
</file>